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330" y="3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37565" y="1084801"/>
            <a:ext cx="7830870" cy="29002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ここで買った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ジュースの空き缶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ペットボトル以外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5B98B70-B9F0-386A-2BA7-9B81AEBBFE0B}"/>
              </a:ext>
            </a:extLst>
          </p:cNvPr>
          <p:cNvSpPr txBox="1"/>
          <p:nvPr/>
        </p:nvSpPr>
        <p:spPr>
          <a:xfrm>
            <a:off x="1037565" y="4284095"/>
            <a:ext cx="7830870" cy="15586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捨てるな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87F16-5B5C-2E17-613D-B9BFB458D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4B4A172-0C6C-2F53-A123-6102FAACD4A8}"/>
              </a:ext>
            </a:extLst>
          </p:cNvPr>
          <p:cNvGrpSpPr/>
          <p:nvPr/>
        </p:nvGrpSpPr>
        <p:grpSpPr>
          <a:xfrm>
            <a:off x="453081" y="432486"/>
            <a:ext cx="8999838" cy="6062588"/>
            <a:chOff x="1037565" y="1084801"/>
            <a:chExt cx="7830870" cy="4757958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2E26267-3891-F67C-D8ED-482EAAF19B28}"/>
                </a:ext>
              </a:extLst>
            </p:cNvPr>
            <p:cNvSpPr txBox="1"/>
            <p:nvPr/>
          </p:nvSpPr>
          <p:spPr>
            <a:xfrm>
              <a:off x="1037565" y="1084801"/>
              <a:ext cx="7830870" cy="29002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ここで買った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ジュースの空き缶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ペットボトル以外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EFADC94-46E6-0035-01C0-F639D544CC4A}"/>
                </a:ext>
              </a:extLst>
            </p:cNvPr>
            <p:cNvSpPr txBox="1"/>
            <p:nvPr/>
          </p:nvSpPr>
          <p:spPr>
            <a:xfrm>
              <a:off x="1037565" y="4284095"/>
              <a:ext cx="7830870" cy="155866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捨てるな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015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EBA7BE81-B0AD-49E6-1686-CD5409055968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E10AA238-2A3F-7BE8-5E3C-570CCBA8027C}"/>
              </a:ext>
            </a:extLst>
          </p:cNvPr>
          <p:cNvGrpSpPr/>
          <p:nvPr/>
        </p:nvGrpSpPr>
        <p:grpSpPr>
          <a:xfrm>
            <a:off x="613719" y="729049"/>
            <a:ext cx="5662888" cy="5469462"/>
            <a:chOff x="1037565" y="1084801"/>
            <a:chExt cx="7830870" cy="4757958"/>
          </a:xfrm>
        </p:grpSpPr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158C36B0-D607-50A9-6CE4-3E3C72C22191}"/>
                </a:ext>
              </a:extLst>
            </p:cNvPr>
            <p:cNvSpPr txBox="1"/>
            <p:nvPr/>
          </p:nvSpPr>
          <p:spPr>
            <a:xfrm>
              <a:off x="1037565" y="1084801"/>
              <a:ext cx="7830870" cy="29002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ここで買った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ジュースの空き缶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ペットボトル以外</a:t>
              </a: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A446480A-36FB-F749-AE68-8177549947F2}"/>
                </a:ext>
              </a:extLst>
            </p:cNvPr>
            <p:cNvSpPr txBox="1"/>
            <p:nvPr/>
          </p:nvSpPr>
          <p:spPr>
            <a:xfrm>
              <a:off x="1037565" y="4284095"/>
              <a:ext cx="7830870" cy="15586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捨てるな</a:t>
              </a: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70871339-D70D-4C1E-4D8E-F014B307F797}"/>
              </a:ext>
            </a:extLst>
          </p:cNvPr>
          <p:cNvGrpSpPr/>
          <p:nvPr/>
        </p:nvGrpSpPr>
        <p:grpSpPr>
          <a:xfrm>
            <a:off x="7183295" y="2798316"/>
            <a:ext cx="2315209" cy="3817452"/>
            <a:chOff x="-3771410" y="-3160103"/>
            <a:chExt cx="2474710" cy="4080450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4C1A0FF2-4E61-69D3-1C3C-91EFAE32AB58}"/>
                </a:ext>
              </a:extLst>
            </p:cNvPr>
            <p:cNvGrpSpPr/>
            <p:nvPr/>
          </p:nvGrpSpPr>
          <p:grpSpPr>
            <a:xfrm>
              <a:off x="-3771410" y="-3160103"/>
              <a:ext cx="2474710" cy="3795803"/>
              <a:chOff x="-59378" y="983492"/>
              <a:chExt cx="2474710" cy="3795803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F190D338-6523-82C6-3BF9-67C168725273}"/>
                  </a:ext>
                </a:extLst>
              </p:cNvPr>
              <p:cNvSpPr/>
              <p:nvPr/>
            </p:nvSpPr>
            <p:spPr bwMode="auto">
              <a:xfrm rot="13500000" flipH="1">
                <a:off x="-48105" y="3938617"/>
                <a:ext cx="449971" cy="472517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7B17C2A-2058-5141-DDDE-8A58B6E78126}"/>
                  </a:ext>
                </a:extLst>
              </p:cNvPr>
              <p:cNvSpPr/>
              <p:nvPr/>
            </p:nvSpPr>
            <p:spPr bwMode="auto">
              <a:xfrm rot="8100000">
                <a:off x="1965361" y="3938618"/>
                <a:ext cx="449971" cy="472517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FEFBBE59-5436-5B1C-8374-E1C850AB7CE7}"/>
                  </a:ext>
                </a:extLst>
              </p:cNvPr>
              <p:cNvSpPr/>
              <p:nvPr/>
            </p:nvSpPr>
            <p:spPr bwMode="auto">
              <a:xfrm>
                <a:off x="88878" y="1585299"/>
                <a:ext cx="2201334" cy="1326922"/>
              </a:xfrm>
              <a:custGeom>
                <a:avLst/>
                <a:gdLst>
                  <a:gd name="connsiteX0" fmla="*/ 1926586 w 2201334"/>
                  <a:gd name="connsiteY0" fmla="*/ 680 h 1326922"/>
                  <a:gd name="connsiteX1" fmla="*/ 2141785 w 2201334"/>
                  <a:gd name="connsiteY1" fmla="*/ 145752 h 1326922"/>
                  <a:gd name="connsiteX2" fmla="*/ 2141711 w 2201334"/>
                  <a:gd name="connsiteY2" fmla="*/ 325441 h 1326922"/>
                  <a:gd name="connsiteX3" fmla="*/ 2101518 w 2201334"/>
                  <a:gd name="connsiteY3" fmla="*/ 386086 h 1326922"/>
                  <a:gd name="connsiteX4" fmla="*/ 2122984 w 2201334"/>
                  <a:gd name="connsiteY4" fmla="*/ 403796 h 1326922"/>
                  <a:gd name="connsiteX5" fmla="*/ 2201334 w 2201334"/>
                  <a:gd name="connsiteY5" fmla="*/ 592951 h 1326922"/>
                  <a:gd name="connsiteX6" fmla="*/ 2083394 w 2201334"/>
                  <a:gd name="connsiteY6" fmla="*/ 814770 h 1326922"/>
                  <a:gd name="connsiteX7" fmla="*/ 2069124 w 2201334"/>
                  <a:gd name="connsiteY7" fmla="*/ 822515 h 1326922"/>
                  <a:gd name="connsiteX8" fmla="*/ 2072925 w 2201334"/>
                  <a:gd name="connsiteY8" fmla="*/ 828261 h 1326922"/>
                  <a:gd name="connsiteX9" fmla="*/ 2072856 w 2201334"/>
                  <a:gd name="connsiteY9" fmla="*/ 996109 h 1326922"/>
                  <a:gd name="connsiteX10" fmla="*/ 1954121 w 2201334"/>
                  <a:gd name="connsiteY10" fmla="*/ 1114748 h 1326922"/>
                  <a:gd name="connsiteX11" fmla="*/ 1946062 w 2201334"/>
                  <a:gd name="connsiteY11" fmla="*/ 1117212 h 1326922"/>
                  <a:gd name="connsiteX12" fmla="*/ 1937720 w 2201334"/>
                  <a:gd name="connsiteY12" fmla="*/ 1160079 h 1326922"/>
                  <a:gd name="connsiteX13" fmla="*/ 1878957 w 2201334"/>
                  <a:gd name="connsiteY13" fmla="*/ 1248571 h 1326922"/>
                  <a:gd name="connsiteX14" fmla="*/ 1500648 w 2201334"/>
                  <a:gd name="connsiteY14" fmla="*/ 1248571 h 1326922"/>
                  <a:gd name="connsiteX15" fmla="*/ 1500648 w 2201334"/>
                  <a:gd name="connsiteY15" fmla="*/ 870262 h 1326922"/>
                  <a:gd name="connsiteX16" fmla="*/ 1689803 w 2201334"/>
                  <a:gd name="connsiteY16" fmla="*/ 791912 h 1326922"/>
                  <a:gd name="connsiteX17" fmla="*/ 1691915 w 2201334"/>
                  <a:gd name="connsiteY17" fmla="*/ 792115 h 1326922"/>
                  <a:gd name="connsiteX18" fmla="*/ 1716321 w 2201334"/>
                  <a:gd name="connsiteY18" fmla="*/ 755845 h 1326922"/>
                  <a:gd name="connsiteX19" fmla="*/ 1723211 w 2201334"/>
                  <a:gd name="connsiteY19" fmla="*/ 750270 h 1326922"/>
                  <a:gd name="connsiteX20" fmla="*/ 1687347 w 2201334"/>
                  <a:gd name="connsiteY20" fmla="*/ 697076 h 1326922"/>
                  <a:gd name="connsiteX21" fmla="*/ 1666325 w 2201334"/>
                  <a:gd name="connsiteY21" fmla="*/ 592951 h 1326922"/>
                  <a:gd name="connsiteX22" fmla="*/ 1744675 w 2201334"/>
                  <a:gd name="connsiteY22" fmla="*/ 403796 h 1326922"/>
                  <a:gd name="connsiteX23" fmla="*/ 1754959 w 2201334"/>
                  <a:gd name="connsiteY23" fmla="*/ 395311 h 1326922"/>
                  <a:gd name="connsiteX24" fmla="*/ 1707906 w 2201334"/>
                  <a:gd name="connsiteY24" fmla="*/ 325264 h 1326922"/>
                  <a:gd name="connsiteX25" fmla="*/ 1835090 w 2201334"/>
                  <a:gd name="connsiteY25" fmla="*/ 18568 h 1326922"/>
                  <a:gd name="connsiteX26" fmla="*/ 1926586 w 2201334"/>
                  <a:gd name="connsiteY26" fmla="*/ 680 h 1326922"/>
                  <a:gd name="connsiteX27" fmla="*/ 275221 w 2201334"/>
                  <a:gd name="connsiteY27" fmla="*/ 5 h 1326922"/>
                  <a:gd name="connsiteX28" fmla="*/ 366703 w 2201334"/>
                  <a:gd name="connsiteY28" fmla="*/ 17969 h 1326922"/>
                  <a:gd name="connsiteX29" fmla="*/ 493636 w 2201334"/>
                  <a:gd name="connsiteY29" fmla="*/ 324768 h 1326922"/>
                  <a:gd name="connsiteX30" fmla="*/ 446241 w 2201334"/>
                  <a:gd name="connsiteY30" fmla="*/ 395200 h 1326922"/>
                  <a:gd name="connsiteX31" fmla="*/ 456659 w 2201334"/>
                  <a:gd name="connsiteY31" fmla="*/ 403796 h 1326922"/>
                  <a:gd name="connsiteX32" fmla="*/ 535010 w 2201334"/>
                  <a:gd name="connsiteY32" fmla="*/ 592951 h 1326922"/>
                  <a:gd name="connsiteX33" fmla="*/ 513987 w 2201334"/>
                  <a:gd name="connsiteY33" fmla="*/ 697076 h 1326922"/>
                  <a:gd name="connsiteX34" fmla="*/ 478301 w 2201334"/>
                  <a:gd name="connsiteY34" fmla="*/ 750007 h 1326922"/>
                  <a:gd name="connsiteX35" fmla="*/ 484882 w 2201334"/>
                  <a:gd name="connsiteY35" fmla="*/ 755342 h 1326922"/>
                  <a:gd name="connsiteX36" fmla="*/ 510329 w 2201334"/>
                  <a:gd name="connsiteY36" fmla="*/ 793227 h 1326922"/>
                  <a:gd name="connsiteX37" fmla="*/ 524365 w 2201334"/>
                  <a:gd name="connsiteY37" fmla="*/ 792219 h 1326922"/>
                  <a:gd name="connsiteX38" fmla="*/ 700687 w 2201334"/>
                  <a:gd name="connsiteY38" fmla="*/ 870263 h 1326922"/>
                  <a:gd name="connsiteX39" fmla="*/ 700687 w 2201334"/>
                  <a:gd name="connsiteY39" fmla="*/ 1248572 h 1326922"/>
                  <a:gd name="connsiteX40" fmla="*/ 322378 w 2201334"/>
                  <a:gd name="connsiteY40" fmla="*/ 1248572 h 1326922"/>
                  <a:gd name="connsiteX41" fmla="*/ 263615 w 2201334"/>
                  <a:gd name="connsiteY41" fmla="*/ 1160080 h 1326922"/>
                  <a:gd name="connsiteX42" fmla="*/ 255158 w 2201334"/>
                  <a:gd name="connsiteY42" fmla="*/ 1116617 h 1326922"/>
                  <a:gd name="connsiteX43" fmla="*/ 246788 w 2201334"/>
                  <a:gd name="connsiteY43" fmla="*/ 1114050 h 1326922"/>
                  <a:gd name="connsiteX44" fmla="*/ 128151 w 2201334"/>
                  <a:gd name="connsiteY44" fmla="*/ 995315 h 1326922"/>
                  <a:gd name="connsiteX45" fmla="*/ 128219 w 2201334"/>
                  <a:gd name="connsiteY45" fmla="*/ 827466 h 1326922"/>
                  <a:gd name="connsiteX46" fmla="*/ 131688 w 2201334"/>
                  <a:gd name="connsiteY46" fmla="*/ 822231 h 1326922"/>
                  <a:gd name="connsiteX47" fmla="*/ 117941 w 2201334"/>
                  <a:gd name="connsiteY47" fmla="*/ 814770 h 1326922"/>
                  <a:gd name="connsiteX48" fmla="*/ 0 w 2201334"/>
                  <a:gd name="connsiteY48" fmla="*/ 592951 h 1326922"/>
                  <a:gd name="connsiteX49" fmla="*/ 78351 w 2201334"/>
                  <a:gd name="connsiteY49" fmla="*/ 403796 h 1326922"/>
                  <a:gd name="connsiteX50" fmla="*/ 100268 w 2201334"/>
                  <a:gd name="connsiteY50" fmla="*/ 385713 h 1326922"/>
                  <a:gd name="connsiteX51" fmla="*/ 59831 w 2201334"/>
                  <a:gd name="connsiteY51" fmla="*/ 324591 h 1326922"/>
                  <a:gd name="connsiteX52" fmla="*/ 59904 w 2201334"/>
                  <a:gd name="connsiteY52" fmla="*/ 144902 h 1326922"/>
                  <a:gd name="connsiteX53" fmla="*/ 275221 w 2201334"/>
                  <a:gd name="connsiteY53" fmla="*/ 5 h 13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1334" h="1326922">
                    <a:moveTo>
                      <a:pt x="1926586" y="680"/>
                    </a:moveTo>
                    <a:cubicBezTo>
                      <a:pt x="2018074" y="1398"/>
                      <a:pt x="2104607" y="55893"/>
                      <a:pt x="2141785" y="145752"/>
                    </a:cubicBezTo>
                    <a:cubicBezTo>
                      <a:pt x="2166570" y="205659"/>
                      <a:pt x="2164727" y="269940"/>
                      <a:pt x="2141711" y="325441"/>
                    </a:cubicBezTo>
                    <a:lnTo>
                      <a:pt x="2101518" y="386086"/>
                    </a:lnTo>
                    <a:lnTo>
                      <a:pt x="2122984" y="403796"/>
                    </a:lnTo>
                    <a:cubicBezTo>
                      <a:pt x="2171393" y="452205"/>
                      <a:pt x="2201334" y="519081"/>
                      <a:pt x="2201334" y="592951"/>
                    </a:cubicBezTo>
                    <a:cubicBezTo>
                      <a:pt x="2201334" y="685287"/>
                      <a:pt x="2154551" y="766697"/>
                      <a:pt x="2083394" y="814770"/>
                    </a:cubicBezTo>
                    <a:lnTo>
                      <a:pt x="2069124" y="822515"/>
                    </a:lnTo>
                    <a:lnTo>
                      <a:pt x="2072925" y="828261"/>
                    </a:lnTo>
                    <a:cubicBezTo>
                      <a:pt x="2094381" y="880122"/>
                      <a:pt x="2096053" y="940169"/>
                      <a:pt x="2072856" y="996109"/>
                    </a:cubicBezTo>
                    <a:cubicBezTo>
                      <a:pt x="2049658" y="1052049"/>
                      <a:pt x="2005983" y="1093290"/>
                      <a:pt x="1954121" y="1114748"/>
                    </a:cubicBezTo>
                    <a:lnTo>
                      <a:pt x="1946062" y="1117212"/>
                    </a:lnTo>
                    <a:lnTo>
                      <a:pt x="1937720" y="1160079"/>
                    </a:lnTo>
                    <a:cubicBezTo>
                      <a:pt x="1924662" y="1192281"/>
                      <a:pt x="1905074" y="1222454"/>
                      <a:pt x="1878957" y="1248571"/>
                    </a:cubicBezTo>
                    <a:cubicBezTo>
                      <a:pt x="1774490" y="1353038"/>
                      <a:pt x="1605115" y="1353038"/>
                      <a:pt x="1500648" y="1248571"/>
                    </a:cubicBezTo>
                    <a:cubicBezTo>
                      <a:pt x="1396181" y="1144104"/>
                      <a:pt x="1396181" y="974729"/>
                      <a:pt x="1500648" y="870262"/>
                    </a:cubicBezTo>
                    <a:cubicBezTo>
                      <a:pt x="1552882" y="818029"/>
                      <a:pt x="1621343" y="791912"/>
                      <a:pt x="1689803" y="791912"/>
                    </a:cubicBezTo>
                    <a:lnTo>
                      <a:pt x="1691915" y="792115"/>
                    </a:lnTo>
                    <a:lnTo>
                      <a:pt x="1716321" y="755845"/>
                    </a:lnTo>
                    <a:lnTo>
                      <a:pt x="1723211" y="750270"/>
                    </a:lnTo>
                    <a:lnTo>
                      <a:pt x="1687347" y="697076"/>
                    </a:lnTo>
                    <a:cubicBezTo>
                      <a:pt x="1673811" y="665072"/>
                      <a:pt x="1666325" y="629885"/>
                      <a:pt x="1666325" y="592951"/>
                    </a:cubicBezTo>
                    <a:cubicBezTo>
                      <a:pt x="1666325" y="519081"/>
                      <a:pt x="1696266" y="452205"/>
                      <a:pt x="1744675" y="403796"/>
                    </a:cubicBezTo>
                    <a:lnTo>
                      <a:pt x="1754959" y="395311"/>
                    </a:lnTo>
                    <a:lnTo>
                      <a:pt x="1707906" y="325264"/>
                    </a:lnTo>
                    <a:cubicBezTo>
                      <a:pt x="1658335" y="205451"/>
                      <a:pt x="1715277" y="68139"/>
                      <a:pt x="1835090" y="18568"/>
                    </a:cubicBezTo>
                    <a:cubicBezTo>
                      <a:pt x="1865043" y="6176"/>
                      <a:pt x="1896090" y="440"/>
                      <a:pt x="1926586" y="680"/>
                    </a:cubicBezTo>
                    <a:close/>
                    <a:moveTo>
                      <a:pt x="275221" y="5"/>
                    </a:moveTo>
                    <a:cubicBezTo>
                      <a:pt x="305718" y="-209"/>
                      <a:pt x="336760" y="5552"/>
                      <a:pt x="366703" y="17969"/>
                    </a:cubicBezTo>
                    <a:cubicBezTo>
                      <a:pt x="486475" y="67637"/>
                      <a:pt x="543305" y="204996"/>
                      <a:pt x="493636" y="324768"/>
                    </a:cubicBezTo>
                    <a:lnTo>
                      <a:pt x="446241" y="395200"/>
                    </a:lnTo>
                    <a:lnTo>
                      <a:pt x="456659" y="403796"/>
                    </a:lnTo>
                    <a:cubicBezTo>
                      <a:pt x="505068" y="452205"/>
                      <a:pt x="535010" y="519081"/>
                      <a:pt x="535010" y="592951"/>
                    </a:cubicBezTo>
                    <a:cubicBezTo>
                      <a:pt x="535010" y="629885"/>
                      <a:pt x="527525" y="665072"/>
                      <a:pt x="513987" y="697076"/>
                    </a:cubicBezTo>
                    <a:lnTo>
                      <a:pt x="478301" y="750007"/>
                    </a:lnTo>
                    <a:lnTo>
                      <a:pt x="484882" y="755342"/>
                    </a:lnTo>
                    <a:lnTo>
                      <a:pt x="510329" y="793227"/>
                    </a:lnTo>
                    <a:lnTo>
                      <a:pt x="524365" y="792219"/>
                    </a:lnTo>
                    <a:cubicBezTo>
                      <a:pt x="588487" y="795280"/>
                      <a:pt x="651718" y="821295"/>
                      <a:pt x="700687" y="870263"/>
                    </a:cubicBezTo>
                    <a:cubicBezTo>
                      <a:pt x="805154" y="974730"/>
                      <a:pt x="805154" y="1144105"/>
                      <a:pt x="700687" y="1248572"/>
                    </a:cubicBezTo>
                    <a:cubicBezTo>
                      <a:pt x="596220" y="1353039"/>
                      <a:pt x="426845" y="1353039"/>
                      <a:pt x="322378" y="1248572"/>
                    </a:cubicBezTo>
                    <a:cubicBezTo>
                      <a:pt x="296261" y="1222455"/>
                      <a:pt x="276674" y="1192282"/>
                      <a:pt x="263615" y="1160080"/>
                    </a:cubicBezTo>
                    <a:lnTo>
                      <a:pt x="255158" y="1116617"/>
                    </a:lnTo>
                    <a:lnTo>
                      <a:pt x="246788" y="1114050"/>
                    </a:lnTo>
                    <a:cubicBezTo>
                      <a:pt x="194945" y="1092551"/>
                      <a:pt x="151303" y="1051274"/>
                      <a:pt x="128151" y="995315"/>
                    </a:cubicBezTo>
                    <a:cubicBezTo>
                      <a:pt x="104998" y="939357"/>
                      <a:pt x="106719" y="879310"/>
                      <a:pt x="128219" y="827466"/>
                    </a:cubicBezTo>
                    <a:lnTo>
                      <a:pt x="131688" y="822231"/>
                    </a:lnTo>
                    <a:lnTo>
                      <a:pt x="117941" y="814770"/>
                    </a:lnTo>
                    <a:cubicBezTo>
                      <a:pt x="46784" y="766697"/>
                      <a:pt x="0" y="685287"/>
                      <a:pt x="0" y="592951"/>
                    </a:cubicBezTo>
                    <a:cubicBezTo>
                      <a:pt x="0" y="519081"/>
                      <a:pt x="29942" y="452205"/>
                      <a:pt x="78351" y="403796"/>
                    </a:cubicBezTo>
                    <a:lnTo>
                      <a:pt x="100268" y="385713"/>
                    </a:lnTo>
                    <a:lnTo>
                      <a:pt x="59831" y="324591"/>
                    </a:lnTo>
                    <a:cubicBezTo>
                      <a:pt x="36860" y="269071"/>
                      <a:pt x="35070" y="204788"/>
                      <a:pt x="59904" y="144902"/>
                    </a:cubicBezTo>
                    <a:cubicBezTo>
                      <a:pt x="97155" y="55073"/>
                      <a:pt x="183732" y="649"/>
                      <a:pt x="27522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3FF18102-0BBB-6E5E-9922-C88F0CA7A698}"/>
                  </a:ext>
                </a:extLst>
              </p:cNvPr>
              <p:cNvSpPr/>
              <p:nvPr/>
            </p:nvSpPr>
            <p:spPr bwMode="auto">
              <a:xfrm rot="19800000" flipH="1">
                <a:off x="1657191" y="2787049"/>
                <a:ext cx="427532" cy="12565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24312019-2F18-2711-B0E7-668AFB8917E8}"/>
                  </a:ext>
                </a:extLst>
              </p:cNvPr>
              <p:cNvSpPr/>
              <p:nvPr/>
            </p:nvSpPr>
            <p:spPr bwMode="auto">
              <a:xfrm rot="1800000">
                <a:off x="285591" y="2787049"/>
                <a:ext cx="427532" cy="12565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EDA9443A-A6AC-A137-3B24-04E18CBD01B3}"/>
                  </a:ext>
                </a:extLst>
              </p:cNvPr>
              <p:cNvGrpSpPr/>
              <p:nvPr/>
            </p:nvGrpSpPr>
            <p:grpSpPr>
              <a:xfrm>
                <a:off x="739748" y="4182690"/>
                <a:ext cx="890634" cy="596605"/>
                <a:chOff x="3897206" y="4195140"/>
                <a:chExt cx="1192380" cy="937465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6DDD22A3-4BA1-D481-E244-67FF16613DF0}"/>
                    </a:ext>
                  </a:extLst>
                </p:cNvPr>
                <p:cNvSpPr/>
                <p:nvPr/>
              </p:nvSpPr>
              <p:spPr bwMode="auto">
                <a:xfrm flipV="1">
                  <a:off x="3897206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2828BCED-8C74-F752-727B-5775729E90B6}"/>
                    </a:ext>
                  </a:extLst>
                </p:cNvPr>
                <p:cNvSpPr/>
                <p:nvPr/>
              </p:nvSpPr>
              <p:spPr bwMode="auto">
                <a:xfrm flipV="1">
                  <a:off x="4572001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411201 w 517585"/>
                    <a:gd name="connsiteY2" fmla="*/ 0 h 937465"/>
                    <a:gd name="connsiteX3" fmla="*/ 0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411201" y="0"/>
                      </a:lnTo>
                      <a:lnTo>
                        <a:pt x="0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27" name="台形 126">
                <a:extLst>
                  <a:ext uri="{FF2B5EF4-FFF2-40B4-BE49-F238E27FC236}">
                    <a16:creationId xmlns:a16="http://schemas.microsoft.com/office/drawing/2014/main" id="{FB4F54E2-C693-4ECF-38AB-7AC8AB1C781B}"/>
                  </a:ext>
                </a:extLst>
              </p:cNvPr>
              <p:cNvSpPr/>
              <p:nvPr/>
            </p:nvSpPr>
            <p:spPr bwMode="auto">
              <a:xfrm>
                <a:off x="458135" y="3490234"/>
                <a:ext cx="1453858" cy="990759"/>
              </a:xfrm>
              <a:prstGeom prst="trapezoid">
                <a:avLst>
                  <a:gd name="adj" fmla="val 17498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13333FE3-7DAE-AF45-68BA-6A68CFB13AF1}"/>
                  </a:ext>
                </a:extLst>
              </p:cNvPr>
              <p:cNvSpPr/>
              <p:nvPr/>
            </p:nvSpPr>
            <p:spPr bwMode="auto">
              <a:xfrm>
                <a:off x="559860" y="2774365"/>
                <a:ext cx="1253084" cy="1105740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5D856987-A516-589B-745E-69E00170B67A}"/>
                  </a:ext>
                </a:extLst>
              </p:cNvPr>
              <p:cNvSpPr/>
              <p:nvPr/>
            </p:nvSpPr>
            <p:spPr bwMode="auto">
              <a:xfrm>
                <a:off x="519863" y="2766534"/>
                <a:ext cx="1330402" cy="1188246"/>
              </a:xfrm>
              <a:custGeom>
                <a:avLst/>
                <a:gdLst>
                  <a:gd name="connsiteX0" fmla="*/ 177888 w 1330402"/>
                  <a:gd name="connsiteY0" fmla="*/ 0 h 1188246"/>
                  <a:gd name="connsiteX1" fmla="*/ 245486 w 1330402"/>
                  <a:gd name="connsiteY1" fmla="*/ 88145 h 1188246"/>
                  <a:gd name="connsiteX2" fmla="*/ 669682 w 1330402"/>
                  <a:gd name="connsiteY2" fmla="*/ 277183 h 1188246"/>
                  <a:gd name="connsiteX3" fmla="*/ 1093879 w 1330402"/>
                  <a:gd name="connsiteY3" fmla="*/ 88145 h 1188246"/>
                  <a:gd name="connsiteX4" fmla="*/ 1158842 w 1330402"/>
                  <a:gd name="connsiteY4" fmla="*/ 3434 h 1188246"/>
                  <a:gd name="connsiteX5" fmla="*/ 1169644 w 1330402"/>
                  <a:gd name="connsiteY5" fmla="*/ 9298 h 1188246"/>
                  <a:gd name="connsiteX6" fmla="*/ 1330402 w 1330402"/>
                  <a:gd name="connsiteY6" fmla="*/ 311647 h 1188246"/>
                  <a:gd name="connsiteX7" fmla="*/ 1330402 w 1330402"/>
                  <a:gd name="connsiteY7" fmla="*/ 1188246 h 1188246"/>
                  <a:gd name="connsiteX8" fmla="*/ 0 w 1330402"/>
                  <a:gd name="connsiteY8" fmla="*/ 1188246 h 1188246"/>
                  <a:gd name="connsiteX9" fmla="*/ 0 w 1330402"/>
                  <a:gd name="connsiteY9" fmla="*/ 311647 h 1188246"/>
                  <a:gd name="connsiteX10" fmla="*/ 160758 w 1330402"/>
                  <a:gd name="connsiteY10" fmla="*/ 9298 h 118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0402" h="1188246">
                    <a:moveTo>
                      <a:pt x="177888" y="0"/>
                    </a:moveTo>
                    <a:lnTo>
                      <a:pt x="245486" y="88145"/>
                    </a:lnTo>
                    <a:cubicBezTo>
                      <a:pt x="354047" y="204942"/>
                      <a:pt x="504023" y="277183"/>
                      <a:pt x="669682" y="277183"/>
                    </a:cubicBezTo>
                    <a:cubicBezTo>
                      <a:pt x="835341" y="277183"/>
                      <a:pt x="985317" y="204942"/>
                      <a:pt x="1093879" y="88145"/>
                    </a:cubicBezTo>
                    <a:lnTo>
                      <a:pt x="1158842" y="3434"/>
                    </a:lnTo>
                    <a:lnTo>
                      <a:pt x="1169644" y="9298"/>
                    </a:lnTo>
                    <a:cubicBezTo>
                      <a:pt x="1266634" y="74823"/>
                      <a:pt x="1330402" y="185788"/>
                      <a:pt x="1330402" y="311647"/>
                    </a:cubicBezTo>
                    <a:lnTo>
                      <a:pt x="1330402" y="1188246"/>
                    </a:lnTo>
                    <a:lnTo>
                      <a:pt x="0" y="1188246"/>
                    </a:lnTo>
                    <a:lnTo>
                      <a:pt x="0" y="311647"/>
                    </a:lnTo>
                    <a:cubicBezTo>
                      <a:pt x="0" y="185788"/>
                      <a:pt x="63768" y="74823"/>
                      <a:pt x="160758" y="929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12AC0229-70A5-BA3B-7C56-F8F945E6175A}"/>
                  </a:ext>
                </a:extLst>
              </p:cNvPr>
              <p:cNvSpPr/>
              <p:nvPr/>
            </p:nvSpPr>
            <p:spPr bwMode="auto">
              <a:xfrm rot="20700000">
                <a:off x="314200" y="1956388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85E721C2-DF37-4E74-C3CA-E5184EE50CBC}"/>
                  </a:ext>
                </a:extLst>
              </p:cNvPr>
              <p:cNvSpPr/>
              <p:nvPr/>
            </p:nvSpPr>
            <p:spPr bwMode="auto">
              <a:xfrm rot="900000" flipH="1">
                <a:off x="1646734" y="1956387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D50B53E1-50A0-DF2A-FE15-C1751418AEC5}"/>
                  </a:ext>
                </a:extLst>
              </p:cNvPr>
              <p:cNvSpPr/>
              <p:nvPr/>
            </p:nvSpPr>
            <p:spPr bwMode="auto">
              <a:xfrm>
                <a:off x="483069" y="1455321"/>
                <a:ext cx="1412952" cy="14129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DC2F2A3-9827-188B-D7E6-C553A0B583A2}"/>
                  </a:ext>
                </a:extLst>
              </p:cNvPr>
              <p:cNvSpPr/>
              <p:nvPr/>
            </p:nvSpPr>
            <p:spPr bwMode="auto">
              <a:xfrm>
                <a:off x="272480" y="983492"/>
                <a:ext cx="1834131" cy="833989"/>
              </a:xfrm>
              <a:custGeom>
                <a:avLst/>
                <a:gdLst>
                  <a:gd name="connsiteX0" fmla="*/ 917065 w 1834131"/>
                  <a:gd name="connsiteY0" fmla="*/ 0 h 833989"/>
                  <a:gd name="connsiteX1" fmla="*/ 1119562 w 1834131"/>
                  <a:gd name="connsiteY1" fmla="*/ 83877 h 833989"/>
                  <a:gd name="connsiteX2" fmla="*/ 1159193 w 1834131"/>
                  <a:gd name="connsiteY2" fmla="*/ 142658 h 833989"/>
                  <a:gd name="connsiteX3" fmla="*/ 1168975 w 1834131"/>
                  <a:gd name="connsiteY3" fmla="*/ 137468 h 833989"/>
                  <a:gd name="connsiteX4" fmla="*/ 1348663 w 1834131"/>
                  <a:gd name="connsiteY4" fmla="*/ 137541 h 833989"/>
                  <a:gd name="connsiteX5" fmla="*/ 1475670 w 1834131"/>
                  <a:gd name="connsiteY5" fmla="*/ 264651 h 833989"/>
                  <a:gd name="connsiteX6" fmla="*/ 1477006 w 1834131"/>
                  <a:gd name="connsiteY6" fmla="*/ 271241 h 833989"/>
                  <a:gd name="connsiteX7" fmla="*/ 1493062 w 1834131"/>
                  <a:gd name="connsiteY7" fmla="*/ 266482 h 833989"/>
                  <a:gd name="connsiteX8" fmla="*/ 1750254 w 1834131"/>
                  <a:gd name="connsiteY8" fmla="*/ 345117 h 833989"/>
                  <a:gd name="connsiteX9" fmla="*/ 1750254 w 1834131"/>
                  <a:gd name="connsiteY9" fmla="*/ 750111 h 833989"/>
                  <a:gd name="connsiteX10" fmla="*/ 1345260 w 1834131"/>
                  <a:gd name="connsiteY10" fmla="*/ 750111 h 833989"/>
                  <a:gd name="connsiteX11" fmla="*/ 1282353 w 1834131"/>
                  <a:gd name="connsiteY11" fmla="*/ 655377 h 833989"/>
                  <a:gd name="connsiteX12" fmla="*/ 1269299 w 1834131"/>
                  <a:gd name="connsiteY12" fmla="*/ 588294 h 833989"/>
                  <a:gd name="connsiteX13" fmla="*/ 1260279 w 1834131"/>
                  <a:gd name="connsiteY13" fmla="*/ 589237 h 833989"/>
                  <a:gd name="connsiteX14" fmla="*/ 1168798 w 1834131"/>
                  <a:gd name="connsiteY14" fmla="*/ 571273 h 833989"/>
                  <a:gd name="connsiteX15" fmla="*/ 1091451 w 1834131"/>
                  <a:gd name="connsiteY15" fmla="*/ 519225 h 833989"/>
                  <a:gd name="connsiteX16" fmla="*/ 1088387 w 1834131"/>
                  <a:gd name="connsiteY16" fmla="*/ 514593 h 833989"/>
                  <a:gd name="connsiteX17" fmla="*/ 1077180 w 1834131"/>
                  <a:gd name="connsiteY17" fmla="*/ 523840 h 833989"/>
                  <a:gd name="connsiteX18" fmla="*/ 917065 w 1834131"/>
                  <a:gd name="connsiteY18" fmla="*/ 572748 h 833989"/>
                  <a:gd name="connsiteX19" fmla="*/ 756951 w 1834131"/>
                  <a:gd name="connsiteY19" fmla="*/ 523840 h 833989"/>
                  <a:gd name="connsiteX20" fmla="*/ 746035 w 1834131"/>
                  <a:gd name="connsiteY20" fmla="*/ 514834 h 833989"/>
                  <a:gd name="connsiteX21" fmla="*/ 743219 w 1834131"/>
                  <a:gd name="connsiteY21" fmla="*/ 519083 h 833989"/>
                  <a:gd name="connsiteX22" fmla="*/ 665830 w 1834131"/>
                  <a:gd name="connsiteY22" fmla="*/ 571069 h 833989"/>
                  <a:gd name="connsiteX23" fmla="*/ 574333 w 1834131"/>
                  <a:gd name="connsiteY23" fmla="*/ 588957 h 833989"/>
                  <a:gd name="connsiteX24" fmla="*/ 564897 w 1834131"/>
                  <a:gd name="connsiteY24" fmla="*/ 587963 h 833989"/>
                  <a:gd name="connsiteX25" fmla="*/ 551779 w 1834131"/>
                  <a:gd name="connsiteY25" fmla="*/ 655378 h 833989"/>
                  <a:gd name="connsiteX26" fmla="*/ 488871 w 1834131"/>
                  <a:gd name="connsiteY26" fmla="*/ 750112 h 833989"/>
                  <a:gd name="connsiteX27" fmla="*/ 83877 w 1834131"/>
                  <a:gd name="connsiteY27" fmla="*/ 750112 h 833989"/>
                  <a:gd name="connsiteX28" fmla="*/ 83877 w 1834131"/>
                  <a:gd name="connsiteY28" fmla="*/ 345118 h 833989"/>
                  <a:gd name="connsiteX29" fmla="*/ 341070 w 1834131"/>
                  <a:gd name="connsiteY29" fmla="*/ 266483 h 833989"/>
                  <a:gd name="connsiteX30" fmla="*/ 357736 w 1834131"/>
                  <a:gd name="connsiteY30" fmla="*/ 271423 h 833989"/>
                  <a:gd name="connsiteX31" fmla="*/ 359208 w 1834131"/>
                  <a:gd name="connsiteY31" fmla="*/ 264196 h 833989"/>
                  <a:gd name="connsiteX32" fmla="*/ 486318 w 1834131"/>
                  <a:gd name="connsiteY32" fmla="*/ 137190 h 833989"/>
                  <a:gd name="connsiteX33" fmla="*/ 666007 w 1834131"/>
                  <a:gd name="connsiteY33" fmla="*/ 137263 h 833989"/>
                  <a:gd name="connsiteX34" fmla="*/ 675258 w 1834131"/>
                  <a:gd name="connsiteY34" fmla="*/ 142182 h 833989"/>
                  <a:gd name="connsiteX35" fmla="*/ 714568 w 1834131"/>
                  <a:gd name="connsiteY35" fmla="*/ 83877 h 833989"/>
                  <a:gd name="connsiteX36" fmla="*/ 917065 w 1834131"/>
                  <a:gd name="connsiteY36" fmla="*/ 0 h 83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34131" h="833989">
                    <a:moveTo>
                      <a:pt x="917065" y="0"/>
                    </a:moveTo>
                    <a:cubicBezTo>
                      <a:pt x="996145" y="0"/>
                      <a:pt x="1067739" y="32054"/>
                      <a:pt x="1119562" y="83877"/>
                    </a:cubicBezTo>
                    <a:lnTo>
                      <a:pt x="1159193" y="142658"/>
                    </a:lnTo>
                    <a:lnTo>
                      <a:pt x="1168975" y="137468"/>
                    </a:lnTo>
                    <a:cubicBezTo>
                      <a:pt x="1224494" y="114497"/>
                      <a:pt x="1288777" y="112707"/>
                      <a:pt x="1348663" y="137541"/>
                    </a:cubicBezTo>
                    <a:cubicBezTo>
                      <a:pt x="1408549" y="162375"/>
                      <a:pt x="1452699" y="209132"/>
                      <a:pt x="1475670" y="264651"/>
                    </a:cubicBezTo>
                    <a:lnTo>
                      <a:pt x="1477006" y="271241"/>
                    </a:lnTo>
                    <a:lnTo>
                      <a:pt x="1493062" y="266482"/>
                    </a:lnTo>
                    <a:cubicBezTo>
                      <a:pt x="1583316" y="249008"/>
                      <a:pt x="1680357" y="275220"/>
                      <a:pt x="1750254" y="345117"/>
                    </a:cubicBezTo>
                    <a:cubicBezTo>
                      <a:pt x="1862090" y="456953"/>
                      <a:pt x="1862090" y="638275"/>
                      <a:pt x="1750254" y="750111"/>
                    </a:cubicBezTo>
                    <a:cubicBezTo>
                      <a:pt x="1638418" y="861947"/>
                      <a:pt x="1457096" y="861947"/>
                      <a:pt x="1345260" y="750111"/>
                    </a:cubicBezTo>
                    <a:cubicBezTo>
                      <a:pt x="1317301" y="722152"/>
                      <a:pt x="1296332" y="689850"/>
                      <a:pt x="1282353" y="655377"/>
                    </a:cubicBezTo>
                    <a:lnTo>
                      <a:pt x="1269299" y="588294"/>
                    </a:lnTo>
                    <a:lnTo>
                      <a:pt x="1260279" y="589237"/>
                    </a:lnTo>
                    <a:cubicBezTo>
                      <a:pt x="1229783" y="589451"/>
                      <a:pt x="1198741" y="583690"/>
                      <a:pt x="1168798" y="571273"/>
                    </a:cubicBezTo>
                    <a:cubicBezTo>
                      <a:pt x="1138855" y="558856"/>
                      <a:pt x="1112846" y="540958"/>
                      <a:pt x="1091451" y="519225"/>
                    </a:cubicBezTo>
                    <a:lnTo>
                      <a:pt x="1088387" y="514593"/>
                    </a:lnTo>
                    <a:lnTo>
                      <a:pt x="1077180" y="523840"/>
                    </a:lnTo>
                    <a:cubicBezTo>
                      <a:pt x="1031474" y="554718"/>
                      <a:pt x="976375" y="572748"/>
                      <a:pt x="917065" y="572748"/>
                    </a:cubicBezTo>
                    <a:cubicBezTo>
                      <a:pt x="857755" y="572748"/>
                      <a:pt x="802656" y="554718"/>
                      <a:pt x="756951" y="523840"/>
                    </a:cubicBezTo>
                    <a:lnTo>
                      <a:pt x="746035" y="514834"/>
                    </a:lnTo>
                    <a:lnTo>
                      <a:pt x="743219" y="519083"/>
                    </a:lnTo>
                    <a:cubicBezTo>
                      <a:pt x="721807" y="540799"/>
                      <a:pt x="695783" y="558676"/>
                      <a:pt x="665830" y="571069"/>
                    </a:cubicBezTo>
                    <a:cubicBezTo>
                      <a:pt x="635877" y="583461"/>
                      <a:pt x="604830" y="589197"/>
                      <a:pt x="574333" y="588957"/>
                    </a:cubicBezTo>
                    <a:lnTo>
                      <a:pt x="564897" y="587963"/>
                    </a:lnTo>
                    <a:lnTo>
                      <a:pt x="551779" y="655378"/>
                    </a:lnTo>
                    <a:cubicBezTo>
                      <a:pt x="537799" y="689851"/>
                      <a:pt x="516830" y="722153"/>
                      <a:pt x="488871" y="750112"/>
                    </a:cubicBezTo>
                    <a:cubicBezTo>
                      <a:pt x="377035" y="861948"/>
                      <a:pt x="195713" y="861948"/>
                      <a:pt x="83877" y="750112"/>
                    </a:cubicBezTo>
                    <a:cubicBezTo>
                      <a:pt x="-27959" y="638276"/>
                      <a:pt x="-27959" y="456954"/>
                      <a:pt x="83877" y="345118"/>
                    </a:cubicBezTo>
                    <a:cubicBezTo>
                      <a:pt x="153774" y="275221"/>
                      <a:pt x="250815" y="249009"/>
                      <a:pt x="341070" y="266483"/>
                    </a:cubicBezTo>
                    <a:lnTo>
                      <a:pt x="357736" y="271423"/>
                    </a:lnTo>
                    <a:lnTo>
                      <a:pt x="359208" y="264196"/>
                    </a:lnTo>
                    <a:cubicBezTo>
                      <a:pt x="382223" y="208696"/>
                      <a:pt x="426412" y="161975"/>
                      <a:pt x="486318" y="137190"/>
                    </a:cubicBezTo>
                    <a:cubicBezTo>
                      <a:pt x="546225" y="112404"/>
                      <a:pt x="610506" y="114247"/>
                      <a:pt x="666007" y="137263"/>
                    </a:cubicBezTo>
                    <a:lnTo>
                      <a:pt x="675258" y="142182"/>
                    </a:lnTo>
                    <a:lnTo>
                      <a:pt x="714568" y="83877"/>
                    </a:lnTo>
                    <a:cubicBezTo>
                      <a:pt x="766392" y="32054"/>
                      <a:pt x="837985" y="0"/>
                      <a:pt x="917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3D2D35B0-39CB-09C7-DF5C-88B67D3AFBC9}"/>
                </a:ext>
              </a:extLst>
            </p:cNvPr>
            <p:cNvGrpSpPr/>
            <p:nvPr/>
          </p:nvGrpSpPr>
          <p:grpSpPr>
            <a:xfrm>
              <a:off x="-3346217" y="498032"/>
              <a:ext cx="783060" cy="422315"/>
              <a:chOff x="6758359" y="167068"/>
              <a:chExt cx="783060" cy="422315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E47C99D9-5604-3458-9C2E-3D82D22BA5D8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43121DEE-A334-7CD0-68F1-3C0A5007B346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8558A902-15FE-4ECD-B098-B23983D13A19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F342902-9469-4D7A-F6CB-F0D7B0E45163}"/>
                </a:ext>
              </a:extLst>
            </p:cNvPr>
            <p:cNvGrpSpPr/>
            <p:nvPr/>
          </p:nvGrpSpPr>
          <p:grpSpPr>
            <a:xfrm flipH="1">
              <a:off x="-2508017" y="498032"/>
              <a:ext cx="783060" cy="422315"/>
              <a:chOff x="6758359" y="167068"/>
              <a:chExt cx="783060" cy="422315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F3B7631-57F0-643C-32A9-AD6AD858C49D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6" name="四角形: 上の 2 つの角を丸める 115">
                <a:extLst>
                  <a:ext uri="{FF2B5EF4-FFF2-40B4-BE49-F238E27FC236}">
                    <a16:creationId xmlns:a16="http://schemas.microsoft.com/office/drawing/2014/main" id="{E459DF02-0D51-B00E-E978-D50DE41B5FBA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D3AB328-A359-2E2E-B65A-130991BDAA3F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FE75A6E7-89A5-D661-998C-46C99C9BA434}"/>
                </a:ext>
              </a:extLst>
            </p:cNvPr>
            <p:cNvSpPr/>
            <p:nvPr/>
          </p:nvSpPr>
          <p:spPr bwMode="auto">
            <a:xfrm>
              <a:off x="-3163635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9DD2FE67-2544-0927-EB9F-951AB06BF22E}"/>
                </a:ext>
              </a:extLst>
            </p:cNvPr>
            <p:cNvSpPr/>
            <p:nvPr/>
          </p:nvSpPr>
          <p:spPr bwMode="auto">
            <a:xfrm>
              <a:off x="-2433385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6FCE1037-456B-4BDD-FE7B-4720E30AEF68}"/>
                </a:ext>
              </a:extLst>
            </p:cNvPr>
            <p:cNvSpPr/>
            <p:nvPr/>
          </p:nvSpPr>
          <p:spPr bwMode="auto">
            <a:xfrm>
              <a:off x="-2970175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6C3253B8-7F7E-AC41-C977-C01F1F4AD0F8}"/>
                </a:ext>
              </a:extLst>
            </p:cNvPr>
            <p:cNvSpPr/>
            <p:nvPr/>
          </p:nvSpPr>
          <p:spPr bwMode="auto">
            <a:xfrm>
              <a:off x="-2233575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0CB1E486-4924-0DCF-9ABD-5AEBF95699A0}"/>
                </a:ext>
              </a:extLst>
            </p:cNvPr>
            <p:cNvSpPr/>
            <p:nvPr/>
          </p:nvSpPr>
          <p:spPr bwMode="auto">
            <a:xfrm>
              <a:off x="-3173774" y="-2588448"/>
              <a:ext cx="1268480" cy="287242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174200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94280" y="2333623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C100F68-EBB2-4C09-F3F3-655669A0070B}"/>
              </a:ext>
            </a:extLst>
          </p:cNvPr>
          <p:cNvGrpSpPr/>
          <p:nvPr/>
        </p:nvGrpSpPr>
        <p:grpSpPr>
          <a:xfrm>
            <a:off x="447269" y="2573905"/>
            <a:ext cx="2570269" cy="3847468"/>
            <a:chOff x="9370290" y="967299"/>
            <a:chExt cx="2726799" cy="408178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55C88CE-0431-B882-48D5-4D519DF9D2D9}"/>
                </a:ext>
              </a:extLst>
            </p:cNvPr>
            <p:cNvGrpSpPr/>
            <p:nvPr/>
          </p:nvGrpSpPr>
          <p:grpSpPr>
            <a:xfrm>
              <a:off x="9747499" y="967299"/>
              <a:ext cx="2349590" cy="4065587"/>
              <a:chOff x="6127999" y="967299"/>
              <a:chExt cx="2349590" cy="4065587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79508F4-CFB7-7BB4-1A66-1AFDC8D2430F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7C765CA0-735F-0A3C-E21D-B9D93BAD8987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B9C4222C-4A72-5D43-DC1A-9FEAB001695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69039180-97DF-31CB-78BF-77E53582284C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四角形: 上の 2 つの角を丸める 75">
                  <a:extLst>
                    <a:ext uri="{FF2B5EF4-FFF2-40B4-BE49-F238E27FC236}">
                      <a16:creationId xmlns:a16="http://schemas.microsoft.com/office/drawing/2014/main" id="{DD2C5187-792E-BF24-BA33-EF4537E55479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F6EA0898-2219-1BF1-D0A7-A1FC565CED31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台形 77">
                  <a:extLst>
                    <a:ext uri="{FF2B5EF4-FFF2-40B4-BE49-F238E27FC236}">
                      <a16:creationId xmlns:a16="http://schemas.microsoft.com/office/drawing/2014/main" id="{9B03D55E-91E2-EBF6-DA43-8DD9896D66AA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1014F6CD-37F4-6A9D-9BC8-EE8231324AB1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EB787B28-2263-CB2C-9E1A-3F40A8D12DC0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19071745-5362-AEFD-63F7-931B5AC8AC87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409E61F4-83FC-66CE-78B4-A727412365C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297BB28E-350B-98B9-876E-2DAFAAEBEC8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360A3704-F106-979B-E457-8755CCAA477C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3470F94-384B-BDBC-E3C3-2800909AF31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1DE94FE-BFB6-0DE2-ECF6-806B03E1CC2C}"/>
                </a:ext>
              </a:extLst>
            </p:cNvPr>
            <p:cNvGrpSpPr/>
            <p:nvPr/>
          </p:nvGrpSpPr>
          <p:grpSpPr>
            <a:xfrm flipH="1">
              <a:off x="10754008" y="4624154"/>
              <a:ext cx="783060" cy="422315"/>
              <a:chOff x="6758359" y="167068"/>
              <a:chExt cx="783060" cy="422315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7D6A032-6367-2F52-4728-E124895B3BC3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354319C6-68F0-9F05-D143-379641BC5828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0F7552AA-31D3-1E4C-C5CE-BC985C92E47B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94DD9B2-7714-AA1E-B528-75951C0C0359}"/>
                </a:ext>
              </a:extLst>
            </p:cNvPr>
            <p:cNvGrpSpPr/>
            <p:nvPr/>
          </p:nvGrpSpPr>
          <p:grpSpPr>
            <a:xfrm rot="960307">
              <a:off x="10590205" y="2019047"/>
              <a:ext cx="1233724" cy="267934"/>
              <a:chOff x="6843475" y="-2190750"/>
              <a:chExt cx="1233724" cy="267934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15DAFF3-1913-287E-CB49-6C062E3175F9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FEF951F-5F55-FE5D-9C83-650BC22E0198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311D6825-0E69-A70C-004F-D99616619808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86C6F5D8-427F-66CC-36CE-2EA8E523986A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AC81C49-D625-B536-74AD-073207868BC9}"/>
                </a:ext>
              </a:extLst>
            </p:cNvPr>
            <p:cNvSpPr/>
            <p:nvPr/>
          </p:nvSpPr>
          <p:spPr bwMode="auto">
            <a:xfrm rot="900000">
              <a:off x="10380079" y="1566477"/>
              <a:ext cx="1231124" cy="2841546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D0482D0-038E-642C-2441-8D99E8669473}"/>
                </a:ext>
              </a:extLst>
            </p:cNvPr>
            <p:cNvSpPr/>
            <p:nvPr/>
          </p:nvSpPr>
          <p:spPr bwMode="auto">
            <a:xfrm>
              <a:off x="9370290" y="983492"/>
              <a:ext cx="1346726" cy="4065587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46380C7F-2C9E-BCFB-0654-B38AEAC3AB0A}"/>
                </a:ext>
              </a:extLst>
            </p:cNvPr>
            <p:cNvCxnSpPr/>
            <p:nvPr/>
          </p:nvCxnSpPr>
          <p:spPr bwMode="auto">
            <a:xfrm>
              <a:off x="10717016" y="983492"/>
              <a:ext cx="0" cy="40655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CDA9365-1FEF-AFCA-CD1A-B35A120E1D5E}"/>
                </a:ext>
              </a:extLst>
            </p:cNvPr>
            <p:cNvSpPr/>
            <p:nvPr/>
          </p:nvSpPr>
          <p:spPr>
            <a:xfrm rot="18000000" flipH="1" flipV="1">
              <a:off x="10204220" y="2668618"/>
              <a:ext cx="578749" cy="640819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F7FC64F-6445-2560-5977-70BDD4E98272}"/>
                </a:ext>
              </a:extLst>
            </p:cNvPr>
            <p:cNvSpPr/>
            <p:nvPr/>
          </p:nvSpPr>
          <p:spPr bwMode="auto">
            <a:xfrm rot="7359131" flipH="1">
              <a:off x="10821180" y="2800114"/>
              <a:ext cx="789230" cy="1118265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6C3F4DAB-E140-3945-CE18-B74ACD236BB3}"/>
              </a:ext>
            </a:extLst>
          </p:cNvPr>
          <p:cNvSpPr/>
          <p:nvPr/>
        </p:nvSpPr>
        <p:spPr>
          <a:xfrm flipH="1">
            <a:off x="2667549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EDD36FAF-49EA-1B53-BA91-386B61F534E1}"/>
              </a:ext>
            </a:extLst>
          </p:cNvPr>
          <p:cNvGrpSpPr/>
          <p:nvPr/>
        </p:nvGrpSpPr>
        <p:grpSpPr>
          <a:xfrm>
            <a:off x="3561613" y="729049"/>
            <a:ext cx="5662888" cy="5469462"/>
            <a:chOff x="1037565" y="1084801"/>
            <a:chExt cx="7830870" cy="4757958"/>
          </a:xfrm>
        </p:grpSpPr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3602D5D4-32DF-F1D7-9EC6-E973D42CA22C}"/>
                </a:ext>
              </a:extLst>
            </p:cNvPr>
            <p:cNvSpPr txBox="1"/>
            <p:nvPr/>
          </p:nvSpPr>
          <p:spPr>
            <a:xfrm>
              <a:off x="1037565" y="1084801"/>
              <a:ext cx="7830870" cy="29002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ここで買った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ジュースの空き缶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ペットボトル以外</a:t>
              </a: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D69B290C-B08A-5722-FA49-AC15B7BC4164}"/>
                </a:ext>
              </a:extLst>
            </p:cNvPr>
            <p:cNvSpPr txBox="1"/>
            <p:nvPr/>
          </p:nvSpPr>
          <p:spPr>
            <a:xfrm>
              <a:off x="1037565" y="4284095"/>
              <a:ext cx="7830870" cy="15586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捨てるな</a:t>
              </a:r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BC7CFDD7-E255-551F-9933-27F1CFD2592A}"/>
              </a:ext>
            </a:extLst>
          </p:cNvPr>
          <p:cNvSpPr txBox="1"/>
          <p:nvPr/>
        </p:nvSpPr>
        <p:spPr>
          <a:xfrm rot="20700000">
            <a:off x="1455368" y="1878725"/>
            <a:ext cx="1338392" cy="3322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見てるよ！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43</Words>
  <Application>Microsoft Office PowerPoint</Application>
  <PresentationFormat>A4 210 x 297 mm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ここで買ったジュースの空き缶ペットボトル以外捨てるなの貼り紙</dc:title>
  <dc:subject>ここで買ったジュースの空き缶ペットボトル以外捨てるなの貼り紙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2025-08-10T07:13:10Z</dcterms:modified>
  <cp:version>1</cp:version>
</cp:coreProperties>
</file>